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Проект как вид самостоятельной творческой работы учащихся</a:t>
            </a:r>
            <a:endParaRPr lang="ru-RU" b="1" dirty="0"/>
          </a:p>
        </p:txBody>
      </p:sp>
      <p:pic>
        <p:nvPicPr>
          <p:cNvPr id="4" name="Содержимое 3" descr="rabota_nad_proektom_v_ramkah_vneurochnoy_deya-ti_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f4091f903f707179f4c64a3c446563e6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4372" y="620687"/>
            <a:ext cx="7528028" cy="563866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lide_1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3773" y="548680"/>
            <a:ext cx="7762643" cy="582198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lide_1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763" y="476672"/>
            <a:ext cx="8002669" cy="600200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lide-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5965" y="404664"/>
            <a:ext cx="8104467" cy="607043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lide-1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332656"/>
            <a:ext cx="7768180" cy="581854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lide-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89476" cy="464664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код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88640"/>
            <a:ext cx="6552728" cy="6173957"/>
          </a:xfrm>
        </p:spPr>
      </p:pic>
      <p:sp>
        <p:nvSpPr>
          <p:cNvPr id="5" name="TextBox 4"/>
          <p:cNvSpPr txBox="1"/>
          <p:nvPr/>
        </p:nvSpPr>
        <p:spPr>
          <a:xfrm>
            <a:off x="1115616" y="3933056"/>
            <a:ext cx="482754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Пройдите тест по теме сегодняшнего урока!</a:t>
            </a:r>
          </a:p>
          <a:p>
            <a:endParaRPr lang="ru-RU" dirty="0" smtClean="0"/>
          </a:p>
          <a:p>
            <a:r>
              <a:rPr lang="ru-RU" dirty="0" smtClean="0"/>
              <a:t>ДЗ</a:t>
            </a:r>
          </a:p>
          <a:p>
            <a:endParaRPr lang="ru-RU" dirty="0" smtClean="0"/>
          </a:p>
          <a:p>
            <a:r>
              <a:rPr lang="ru-RU" dirty="0" smtClean="0"/>
              <a:t>Подумайте над темой проекта.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</TotalTime>
  <Words>20</Words>
  <Application>Microsoft Office PowerPoint</Application>
  <PresentationFormat>Экран (4:3)</PresentationFormat>
  <Paragraphs>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Справедливость</vt:lpstr>
      <vt:lpstr>Проект как вид самостоятельной творческой работы учащихся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как вид самостоятельной творческой работы учащихся</dc:title>
  <dc:creator>1</dc:creator>
  <cp:lastModifiedBy>1</cp:lastModifiedBy>
  <cp:revision>2</cp:revision>
  <dcterms:created xsi:type="dcterms:W3CDTF">2022-09-12T13:04:52Z</dcterms:created>
  <dcterms:modified xsi:type="dcterms:W3CDTF">2022-09-12T13:26:25Z</dcterms:modified>
</cp:coreProperties>
</file>